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9926638" cy="14352588"/>
  <p:embeddedFontLst>
    <p:embeddedFont>
      <p:font typeface="Oswald" panose="020B0604020202020204" charset="0"/>
      <p:regular r:id="rId4"/>
      <p:bold r:id="rId5"/>
    </p:embeddedFont>
    <p:embeddedFont>
      <p:font typeface="Source Code Pro" panose="020B060402020202020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114" y="1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7800" y="1076325"/>
            <a:ext cx="9571038" cy="5383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92665" y="6817480"/>
            <a:ext cx="7941310" cy="645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722" tIns="132722" rIns="132722" bIns="132722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6f80d1ff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7800" y="1076325"/>
            <a:ext cx="9571038" cy="5383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6f80d1ff_0_50:notes"/>
          <p:cNvSpPr txBox="1">
            <a:spLocks noGrp="1"/>
          </p:cNvSpPr>
          <p:nvPr>
            <p:ph type="body" idx="1"/>
          </p:nvPr>
        </p:nvSpPr>
        <p:spPr>
          <a:xfrm>
            <a:off x="992665" y="6817480"/>
            <a:ext cx="7941310" cy="6458664"/>
          </a:xfrm>
          <a:prstGeom prst="rect">
            <a:avLst/>
          </a:prstGeom>
        </p:spPr>
        <p:txBody>
          <a:bodyPr spcFirstLastPara="1" wrap="square" lIns="132722" tIns="132722" rIns="132722" bIns="13272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11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20;p4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5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7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dern-writer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278750" y="1677150"/>
            <a:ext cx="4045200" cy="178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Modifications d’inscription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body" idx="2"/>
          </p:nvPr>
        </p:nvSpPr>
        <p:spPr>
          <a:xfrm>
            <a:off x="4859183" y="326875"/>
            <a:ext cx="3837000" cy="15455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200" b="1" dirty="0"/>
              <a:t>Les dates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900" dirty="0"/>
              <a:t>Du 14 septembre au </a:t>
            </a:r>
            <a:endParaRPr sz="1900" dirty="0"/>
          </a:p>
          <a:p>
            <a:pPr marL="0" lvl="0" indent="0" algn="ctr" rtl="0">
              <a:lnSpc>
                <a:spcPct val="100000"/>
              </a:lnSpc>
              <a:buNone/>
            </a:pPr>
            <a:r>
              <a:rPr lang="fr" sz="1900" dirty="0"/>
              <a:t>6 octobre 2023</a:t>
            </a: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-FR" sz="1900" u="sng" dirty="0"/>
              <a:t>D</a:t>
            </a:r>
            <a:r>
              <a:rPr lang="fr" sz="1900" u="sng" dirty="0"/>
              <a:t>e 09h à 15h30</a:t>
            </a:r>
            <a:endParaRPr sz="1900" u="sng" dirty="0"/>
          </a:p>
        </p:txBody>
      </p:sp>
      <p:sp>
        <p:nvSpPr>
          <p:cNvPr id="64" name="Google Shape;64;p13"/>
          <p:cNvSpPr/>
          <p:nvPr/>
        </p:nvSpPr>
        <p:spPr>
          <a:xfrm>
            <a:off x="4911150" y="4452425"/>
            <a:ext cx="999600" cy="364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874" y="4452425"/>
            <a:ext cx="1668807" cy="4664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63;p13">
            <a:extLst>
              <a:ext uri="{FF2B5EF4-FFF2-40B4-BE49-F238E27FC236}">
                <a16:creationId xmlns:a16="http://schemas.microsoft.com/office/drawing/2014/main" id="{2B8D6E05-45F1-4423-9467-8253692DD5AB}"/>
              </a:ext>
            </a:extLst>
          </p:cNvPr>
          <p:cNvSpPr txBox="1">
            <a:spLocks/>
          </p:cNvSpPr>
          <p:nvPr/>
        </p:nvSpPr>
        <p:spPr>
          <a:xfrm>
            <a:off x="4258941" y="2139537"/>
            <a:ext cx="4247749" cy="137493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rgbClr val="FFC00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indent="0">
              <a:buFont typeface="Source Code Pro"/>
              <a:buNone/>
            </a:pPr>
            <a:r>
              <a:rPr lang="fr-FR" sz="1600" b="1" dirty="0"/>
              <a:t>Pièces à fournir</a:t>
            </a:r>
          </a:p>
          <a:p>
            <a:r>
              <a:rPr lang="fr-FR" sz="1200" dirty="0"/>
              <a:t>Original ou copie de la Fiche IP</a:t>
            </a:r>
          </a:p>
          <a:p>
            <a:r>
              <a:rPr lang="fr-FR" sz="1200" dirty="0"/>
              <a:t>Résultat Test ELAO pour une option en langue</a:t>
            </a:r>
          </a:p>
          <a:p>
            <a:r>
              <a:rPr lang="fr-FR" sz="1200" dirty="0"/>
              <a:t>Le formulaire de modification d'inscription</a:t>
            </a:r>
          </a:p>
        </p:txBody>
      </p:sp>
      <p:sp>
        <p:nvSpPr>
          <p:cNvPr id="7" name="Google Shape;63;p13">
            <a:extLst>
              <a:ext uri="{FF2B5EF4-FFF2-40B4-BE49-F238E27FC236}">
                <a16:creationId xmlns:a16="http://schemas.microsoft.com/office/drawing/2014/main" id="{F4EEE833-07B6-434F-BDEF-1218C514D213}"/>
              </a:ext>
            </a:extLst>
          </p:cNvPr>
          <p:cNvSpPr txBox="1">
            <a:spLocks/>
          </p:cNvSpPr>
          <p:nvPr/>
        </p:nvSpPr>
        <p:spPr>
          <a:xfrm>
            <a:off x="5199325" y="3748616"/>
            <a:ext cx="3837000" cy="1065583"/>
          </a:xfrm>
          <a:prstGeom prst="rect">
            <a:avLst/>
          </a:prstGeom>
          <a:gradFill>
            <a:gsLst>
              <a:gs pos="25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5875">
            <a:solidFill>
              <a:srgbClr val="FFC00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indent="0">
              <a:buFont typeface="Source Code Pro"/>
              <a:buNone/>
            </a:pPr>
            <a:r>
              <a:rPr lang="fr-FR" sz="1600" b="1" dirty="0"/>
              <a:t>Modifications possibles</a:t>
            </a:r>
          </a:p>
          <a:p>
            <a:r>
              <a:rPr lang="fr-FR" sz="1200" dirty="0"/>
              <a:t>Bascule des UE de CC en CT</a:t>
            </a:r>
          </a:p>
          <a:p>
            <a:r>
              <a:rPr lang="fr-FR" sz="1200" dirty="0"/>
              <a:t>Changement d'option(si l'option désirée est encore ouverte)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rn Writer">
  <a:themeElements>
    <a:clrScheme name="Modern Writer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1AFD1"/>
      </a:accent5>
      <a:accent6>
        <a:srgbClr val="F8E71C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58</Words>
  <Application>Microsoft Office PowerPoint</Application>
  <PresentationFormat>Affichage à l'écran (16:9)</PresentationFormat>
  <Paragraphs>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Oswald</vt:lpstr>
      <vt:lpstr>Source Code Pro</vt:lpstr>
      <vt:lpstr>Modern Writer</vt:lpstr>
      <vt:lpstr>Modifications d’inscription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Modifications d’inscription</dc:title>
  <dc:creator>audrey.van-heghe</dc:creator>
  <cp:lastModifiedBy>audrey.van-heghe@i-univ-tlse2.fr</cp:lastModifiedBy>
  <cp:revision>3</cp:revision>
  <dcterms:modified xsi:type="dcterms:W3CDTF">2023-09-11T12:21:49Z</dcterms:modified>
</cp:coreProperties>
</file>